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74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4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9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146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55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07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508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7774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18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2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8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0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8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0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6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1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NOME DA EMPRESA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NOMES DOS ALUNOS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180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CLASSE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Figura parcial do Diagrama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649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CASO DE USO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Figura parcial do Diagrama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459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Figura parcial do MER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242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[Descrever a solução e seus objetivos]</a:t>
            </a:r>
          </a:p>
          <a:p>
            <a:r>
              <a:rPr lang="pt-BR" dirty="0"/>
              <a:t>[Descrever os </a:t>
            </a:r>
            <a:r>
              <a:rPr lang="pt-BR" dirty="0" err="1"/>
              <a:t>KPI’s</a:t>
            </a:r>
            <a:r>
              <a:rPr lang="pt-BR" dirty="0"/>
              <a:t> atendidos]</a:t>
            </a:r>
          </a:p>
          <a:p>
            <a:r>
              <a:rPr lang="pt-BR" dirty="0"/>
              <a:t>[Descrever a arquitetura proposta]</a:t>
            </a:r>
          </a:p>
          <a:p>
            <a:r>
              <a:rPr lang="pt-BR" dirty="0"/>
              <a:t>[Figura da arquitetura proposta]</a:t>
            </a:r>
          </a:p>
          <a:p>
            <a:r>
              <a:rPr lang="pt-BR" dirty="0" smtClean="0"/>
              <a:t>[Metodologia]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535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TECNOLOGIAS USADAS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Nome e versão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010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PRODUCT BACKLOG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Total de US e SP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4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SPRINT #1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Data de Início: [data]</a:t>
            </a:r>
          </a:p>
          <a:p>
            <a:r>
              <a:rPr lang="pt-BR" dirty="0"/>
              <a:t>Data de Término: [data]</a:t>
            </a:r>
          </a:p>
          <a:p>
            <a:r>
              <a:rPr lang="pt-BR" dirty="0"/>
              <a:t>Quantidade de dias: [dias]</a:t>
            </a:r>
          </a:p>
          <a:p>
            <a:r>
              <a:rPr lang="pt-BR" dirty="0"/>
              <a:t>Objetivo: [Descrever]</a:t>
            </a:r>
          </a:p>
          <a:p>
            <a:r>
              <a:rPr lang="pt-BR" dirty="0"/>
              <a:t>Numeração das US: [Numeração]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95079"/>
              </p:ext>
            </p:extLst>
          </p:nvPr>
        </p:nvGraphicFramePr>
        <p:xfrm>
          <a:off x="5640946" y="2721705"/>
          <a:ext cx="6156100" cy="578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025"/>
                <a:gridCol w="1539025"/>
                <a:gridCol w="1539025"/>
                <a:gridCol w="15390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Planejadas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Concluídas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Aceitas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User Stories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Story Points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Quantidade</a:t>
                      </a:r>
                      <a:endParaRPr lang="pt-B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658" y="3629343"/>
            <a:ext cx="6466763" cy="29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04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SPRINT #2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Data de Início: [data]</a:t>
            </a:r>
          </a:p>
          <a:p>
            <a:r>
              <a:rPr lang="pt-BR" dirty="0"/>
              <a:t>Data de Término: [data]</a:t>
            </a:r>
          </a:p>
          <a:p>
            <a:r>
              <a:rPr lang="pt-BR" dirty="0"/>
              <a:t>Quantidade de dias: [dias]</a:t>
            </a:r>
          </a:p>
          <a:p>
            <a:r>
              <a:rPr lang="pt-BR" dirty="0"/>
              <a:t>Objetivo: [Descrever]</a:t>
            </a:r>
          </a:p>
          <a:p>
            <a:r>
              <a:rPr lang="pt-BR" dirty="0"/>
              <a:t>Numeração das US: [Numeração]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640946" y="2721705"/>
          <a:ext cx="6156100" cy="578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025"/>
                <a:gridCol w="1539025"/>
                <a:gridCol w="1539025"/>
                <a:gridCol w="15390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Planejadas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Concluídas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Aceitas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User Stories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Story Points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Quantidade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Quantidade</a:t>
                      </a:r>
                      <a:endParaRPr lang="pt-B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658" y="3629343"/>
            <a:ext cx="6466763" cy="29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95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SOFTWARE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Tela do sistema</a:t>
            </a:r>
          </a:p>
          <a:p>
            <a:r>
              <a:rPr lang="pt-BR" dirty="0" smtClean="0"/>
              <a:t>Mostrar o sistema funcionando (principais US – aquelas que mais agregam valor)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196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[Descrever o que deu certo no trabalho]</a:t>
            </a:r>
          </a:p>
          <a:p>
            <a:r>
              <a:rPr lang="pt-BR" dirty="0"/>
              <a:t>[Descrever o que deu errado no trabalho]</a:t>
            </a:r>
          </a:p>
          <a:p>
            <a:r>
              <a:rPr lang="pt-BR" dirty="0"/>
              <a:t>[Descrever as sugestões de melhorias]</a:t>
            </a:r>
          </a:p>
          <a:p>
            <a:r>
              <a:rPr lang="pt-BR" dirty="0"/>
              <a:t>[Descrever as sugestões de trabalho futuro]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25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Empresa</a:t>
            </a:r>
          </a:p>
          <a:p>
            <a:r>
              <a:rPr lang="pt-BR" dirty="0" smtClean="0"/>
              <a:t>Situação Atual</a:t>
            </a:r>
          </a:p>
          <a:p>
            <a:r>
              <a:rPr lang="pt-BR" dirty="0" err="1" smtClean="0"/>
              <a:t>KPI’s</a:t>
            </a:r>
            <a:endParaRPr lang="pt-BR" dirty="0" smtClean="0"/>
          </a:p>
          <a:p>
            <a:r>
              <a:rPr lang="pt-BR" dirty="0" smtClean="0"/>
              <a:t>Diagramas</a:t>
            </a:r>
          </a:p>
          <a:p>
            <a:r>
              <a:rPr lang="pt-BR" dirty="0" smtClean="0"/>
              <a:t>A Solução</a:t>
            </a:r>
          </a:p>
          <a:p>
            <a:r>
              <a:rPr lang="pt-BR" smtClean="0"/>
              <a:t>Considerações Finais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6226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Informações e fotos da empresa</a:t>
            </a:r>
          </a:p>
        </p:txBody>
      </p:sp>
    </p:spTree>
    <p:extLst>
      <p:ext uri="{BB962C8B-B14F-4D97-AF65-F5344CB8AC3E}">
        <p14:creationId xmlns:p14="http://schemas.microsoft.com/office/powerpoint/2010/main" val="188114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Missão</a:t>
            </a:r>
          </a:p>
          <a:p>
            <a:r>
              <a:rPr lang="pt-BR" dirty="0" smtClean="0"/>
              <a:t>Visão</a:t>
            </a:r>
          </a:p>
          <a:p>
            <a:r>
              <a:rPr lang="pt-BR" dirty="0" smtClean="0"/>
              <a:t>Valores</a:t>
            </a:r>
          </a:p>
        </p:txBody>
      </p:sp>
    </p:spTree>
    <p:extLst>
      <p:ext uri="{BB962C8B-B14F-4D97-AF65-F5344CB8AC3E}">
        <p14:creationId xmlns:p14="http://schemas.microsoft.com/office/powerpoint/2010/main" val="297876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Produtos e serviços</a:t>
            </a:r>
          </a:p>
          <a:p>
            <a:r>
              <a:rPr lang="pt-BR" dirty="0" smtClean="0"/>
              <a:t>Fotos</a:t>
            </a:r>
          </a:p>
        </p:txBody>
      </p:sp>
    </p:spTree>
    <p:extLst>
      <p:ext uri="{BB962C8B-B14F-4D97-AF65-F5344CB8AC3E}">
        <p14:creationId xmlns:p14="http://schemas.microsoft.com/office/powerpoint/2010/main" val="348367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ATUAL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[</a:t>
            </a:r>
            <a:r>
              <a:rPr lang="pt-BR" dirty="0"/>
              <a:t>Descrição do processo produtivo atual]</a:t>
            </a:r>
          </a:p>
          <a:p>
            <a:r>
              <a:rPr lang="pt-BR" dirty="0"/>
              <a:t>[Figura com o Fluxo do processo produtivo atual]</a:t>
            </a:r>
          </a:p>
          <a:p>
            <a:r>
              <a:rPr lang="pt-BR" dirty="0"/>
              <a:t>[Figura do Mapeamento da Cadeia de Valor]</a:t>
            </a:r>
          </a:p>
          <a:p>
            <a:r>
              <a:rPr lang="pt-BR" dirty="0"/>
              <a:t>[Diagrama de Ishikawa]</a:t>
            </a:r>
          </a:p>
          <a:p>
            <a:r>
              <a:rPr lang="pt-BR" dirty="0"/>
              <a:t>[Matriz SWOT da empresa]</a:t>
            </a:r>
          </a:p>
          <a:p>
            <a:r>
              <a:rPr lang="pt-BR" b="1" dirty="0"/>
              <a:t>[Citar os problemas encontrados]</a:t>
            </a:r>
          </a:p>
        </p:txBody>
      </p:sp>
    </p:spTree>
    <p:extLst>
      <p:ext uri="{BB962C8B-B14F-4D97-AF65-F5344CB8AC3E}">
        <p14:creationId xmlns:p14="http://schemas.microsoft.com/office/powerpoint/2010/main" val="231399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PROPOSTA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[Quais problemas foram selecionados para serem solucionados?]</a:t>
            </a:r>
          </a:p>
          <a:p>
            <a:r>
              <a:rPr lang="pt-BR" dirty="0"/>
              <a:t>[Matriz GUT]</a:t>
            </a:r>
          </a:p>
          <a:p>
            <a:r>
              <a:rPr lang="pt-BR" dirty="0"/>
              <a:t>[Descrever a solução proposta]</a:t>
            </a:r>
          </a:p>
        </p:txBody>
      </p:sp>
    </p:spTree>
    <p:extLst>
      <p:ext uri="{BB962C8B-B14F-4D97-AF65-F5344CB8AC3E}">
        <p14:creationId xmlns:p14="http://schemas.microsoft.com/office/powerpoint/2010/main" val="224049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KPI’s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[KPI 1]</a:t>
            </a:r>
          </a:p>
          <a:p>
            <a:r>
              <a:rPr lang="pt-BR" dirty="0"/>
              <a:t>[KPI </a:t>
            </a:r>
            <a:r>
              <a:rPr lang="pt-BR" dirty="0" smtClean="0"/>
              <a:t>n-1]</a:t>
            </a:r>
          </a:p>
          <a:p>
            <a:r>
              <a:rPr lang="pt-BR" dirty="0"/>
              <a:t>[KPI </a:t>
            </a:r>
            <a:r>
              <a:rPr lang="pt-BR" dirty="0" smtClean="0"/>
              <a:t>n]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76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Estratégico</a:t>
            </a:r>
          </a:p>
          <a:p>
            <a:r>
              <a:rPr lang="pt-BR" dirty="0" smtClean="0"/>
              <a:t>Tático</a:t>
            </a:r>
          </a:p>
          <a:p>
            <a:r>
              <a:rPr lang="pt-BR" dirty="0" smtClean="0"/>
              <a:t>Operacional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6005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</TotalTime>
  <Words>330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Íon - Sala da Diretoria</vt:lpstr>
      <vt:lpstr>NOME DA EMPRESA</vt:lpstr>
      <vt:lpstr>ROTEIRO</vt:lpstr>
      <vt:lpstr>EMPRESA</vt:lpstr>
      <vt:lpstr>EMPRESA</vt:lpstr>
      <vt:lpstr>EMPRESA</vt:lpstr>
      <vt:lpstr>SITUAÇÃO ATUAL</vt:lpstr>
      <vt:lpstr>SOLUÇÃO PROPOSTA</vt:lpstr>
      <vt:lpstr>KPI’s</vt:lpstr>
      <vt:lpstr>PLANEJAMENTO</vt:lpstr>
      <vt:lpstr>DIAGRAMA DE CLASSE</vt:lpstr>
      <vt:lpstr>DIAGRAMA DE CASO DE USO</vt:lpstr>
      <vt:lpstr>MER</vt:lpstr>
      <vt:lpstr>A SOLUÇÃO</vt:lpstr>
      <vt:lpstr>TECNOLOGIAS USADAS</vt:lpstr>
      <vt:lpstr>PRODUCT BACKLOG</vt:lpstr>
      <vt:lpstr>SPRINT #1</vt:lpstr>
      <vt:lpstr>SPRINT #2</vt:lpstr>
      <vt:lpstr>O SOFTWARE</vt:lpstr>
      <vt:lpstr>CONSIDERAÇÕES FINAIS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EMPRESA</dc:title>
  <dc:creator>Luiz Eduardo Guarino de Vasconcelos</dc:creator>
  <cp:lastModifiedBy>Luiz Eduardo Guarino de Vasconcelos</cp:lastModifiedBy>
  <cp:revision>3</cp:revision>
  <dcterms:created xsi:type="dcterms:W3CDTF">2017-07-03T14:38:09Z</dcterms:created>
  <dcterms:modified xsi:type="dcterms:W3CDTF">2017-07-03T14:51:29Z</dcterms:modified>
</cp:coreProperties>
</file>