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3" r:id="rId1"/>
  </p:sldMasterIdLst>
  <p:sldIdLst>
    <p:sldId id="256" r:id="rId2"/>
    <p:sldId id="274" r:id="rId3"/>
    <p:sldId id="257" r:id="rId4"/>
    <p:sldId id="259" r:id="rId5"/>
    <p:sldId id="260" r:id="rId6"/>
    <p:sldId id="258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Oval 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76279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08B9EBBA-996F-894A-B54A-D6246ED52CEA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63575" y="3226820"/>
            <a:ext cx="3859795" cy="304801"/>
          </a:xfrm>
        </p:spPr>
        <p:txBody>
          <a:bodyPr anchor="b"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/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641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5945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2683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399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14688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6" name="Rectangle 1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1" name="TextBox 10"/>
          <p:cNvSpPr txBox="1"/>
          <p:nvPr/>
        </p:nvSpPr>
        <p:spPr bwMode="gray">
          <a:xfrm>
            <a:off x="898295" y="603589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705137" y="2613787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980517"/>
            <a:ext cx="8460983" cy="2705034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86515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14393"/>
            <a:ext cx="8825659" cy="1012664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555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2404477"/>
            <a:ext cx="8825659" cy="178870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8587" y="5024967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207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09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87261"/>
            <a:ext cx="3129168" cy="28397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10999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87261"/>
            <a:ext cx="3145380" cy="28397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1" y="2603500"/>
            <a:ext cx="3157448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87261"/>
            <a:ext cx="3161029" cy="283979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98508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20744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11246"/>
            <a:ext cx="2691242" cy="1583764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20745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42840"/>
            <a:ext cx="2691242" cy="155217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09107"/>
            <a:ext cx="3050438" cy="92140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5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18992"/>
            <a:ext cx="2691242" cy="157601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09107"/>
            <a:ext cx="3054127" cy="89634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3677743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0181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Rectangle 12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97430"/>
            <a:ext cx="1409965" cy="4729626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97429"/>
            <a:ext cx="6247546" cy="472962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424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/>
          </p:cNvSpPr>
          <p:nvPr>
            <p:ph type="title"/>
          </p:nvPr>
        </p:nvSpPr>
        <p:spPr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08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4"/>
            <a:ext cx="4351023" cy="2283823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392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1368" y="2603500"/>
            <a:ext cx="4828744" cy="3416301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1" y="2603500"/>
            <a:ext cx="4825159" cy="3377705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103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36063"/>
            <a:ext cx="48251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212326"/>
            <a:ext cx="4825158" cy="280747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1" y="2603499"/>
            <a:ext cx="4825160" cy="60882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212327"/>
            <a:ext cx="4825159" cy="2807474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947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385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916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110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59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2" y="1143000"/>
            <a:ext cx="3227192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66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Oval 40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9" name="Oval 3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1587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Oval 3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49" name="Oval 48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523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6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47920"/>
            <a:ext cx="8761413" cy="728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407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7/3/2017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0443728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510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  <p:sldLayoutId id="2147483717" r:id="rId14"/>
    <p:sldLayoutId id="2147483718" r:id="rId15"/>
    <p:sldLayoutId id="2147483719" r:id="rId16"/>
    <p:sldLayoutId id="2147483720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NOME DA EMPRESA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NOMES DOS ALUNOS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118086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CLASSE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Figura parcial do Diagrama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26497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DIAGRAMA DE CASO DE USO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Figura parcial do Diagrama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945996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MER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Figura parcial do MER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07242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SOLUÇÃO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[Descrever a solução e seus objetivos]</a:t>
            </a:r>
          </a:p>
          <a:p>
            <a:r>
              <a:rPr lang="pt-BR" dirty="0"/>
              <a:t>[Descrever os </a:t>
            </a:r>
            <a:r>
              <a:rPr lang="pt-BR" dirty="0" err="1"/>
              <a:t>KPI’s</a:t>
            </a:r>
            <a:r>
              <a:rPr lang="pt-BR" dirty="0"/>
              <a:t> atendidos]</a:t>
            </a:r>
          </a:p>
          <a:p>
            <a:r>
              <a:rPr lang="pt-BR" dirty="0"/>
              <a:t>[Descrever a arquitetura proposta]</a:t>
            </a:r>
          </a:p>
          <a:p>
            <a:r>
              <a:rPr lang="pt-BR" dirty="0"/>
              <a:t>[Figura da arquitetura proposta]</a:t>
            </a:r>
          </a:p>
          <a:p>
            <a:r>
              <a:rPr lang="pt-BR" dirty="0" smtClean="0"/>
              <a:t>[Metodologia]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155359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TECNOLOGIAS USADAS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Nome e versão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280109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PRODUCT BACKLOG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Total de US e SP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51447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SPRINT #1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Data de Início: [data]</a:t>
            </a:r>
          </a:p>
          <a:p>
            <a:r>
              <a:rPr lang="pt-BR" dirty="0"/>
              <a:t>Data de Término: [data]</a:t>
            </a:r>
          </a:p>
          <a:p>
            <a:r>
              <a:rPr lang="pt-BR" dirty="0"/>
              <a:t>Quantidade de dias: [dias]</a:t>
            </a:r>
          </a:p>
          <a:p>
            <a:r>
              <a:rPr lang="pt-BR" dirty="0"/>
              <a:t>Objetivo: [Descrever]</a:t>
            </a:r>
          </a:p>
          <a:p>
            <a:r>
              <a:rPr lang="pt-BR" dirty="0"/>
              <a:t>Numeração das US: [Numeração]</a:t>
            </a:r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95895079"/>
              </p:ext>
            </p:extLst>
          </p:nvPr>
        </p:nvGraphicFramePr>
        <p:xfrm>
          <a:off x="5640946" y="2721705"/>
          <a:ext cx="6156100" cy="578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025"/>
                <a:gridCol w="1539025"/>
                <a:gridCol w="1539025"/>
                <a:gridCol w="15390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Planejadas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Concluídas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Aceitas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User Stories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Story Points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Quantidade</a:t>
                      </a:r>
                      <a:endParaRPr lang="pt-BR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658" y="3629343"/>
            <a:ext cx="6466763" cy="29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5042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SPRINT #2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Data de Início: [data]</a:t>
            </a:r>
          </a:p>
          <a:p>
            <a:r>
              <a:rPr lang="pt-BR" dirty="0"/>
              <a:t>Data de Término: [data]</a:t>
            </a:r>
          </a:p>
          <a:p>
            <a:r>
              <a:rPr lang="pt-BR" dirty="0"/>
              <a:t>Quantidade de dias: [dias]</a:t>
            </a:r>
          </a:p>
          <a:p>
            <a:r>
              <a:rPr lang="pt-BR" dirty="0"/>
              <a:t>Objetivo: [Descrever]</a:t>
            </a:r>
          </a:p>
          <a:p>
            <a:r>
              <a:rPr lang="pt-BR" dirty="0"/>
              <a:t>Numeração das US: [Numeração]</a:t>
            </a:r>
          </a:p>
          <a:p>
            <a:endParaRPr lang="pt-BR" dirty="0"/>
          </a:p>
          <a:p>
            <a:endParaRPr lang="pt-BR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5640946" y="2721705"/>
          <a:ext cx="6156100" cy="5783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39025"/>
                <a:gridCol w="1539025"/>
                <a:gridCol w="1539025"/>
                <a:gridCol w="1539025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 </a:t>
                      </a:r>
                      <a:endParaRPr lang="pt-BR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Planejadas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Concluídas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Aceitas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User Stories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Story Points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>
                          <a:effectLst/>
                        </a:rPr>
                        <a:t>Quantidade</a:t>
                      </a:r>
                      <a:endParaRPr lang="pt-BR" sz="110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t-BR" sz="1100" dirty="0">
                          <a:effectLst/>
                        </a:rPr>
                        <a:t>Quantidade</a:t>
                      </a:r>
                      <a:endParaRPr lang="pt-BR" sz="11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6658" y="3629343"/>
            <a:ext cx="6466763" cy="2900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952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SOFTWARE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Tela do sistema</a:t>
            </a:r>
          </a:p>
          <a:p>
            <a:r>
              <a:rPr lang="pt-BR" dirty="0" smtClean="0"/>
              <a:t>Mostrar o sistema funcionando (principais US – aquelas que mais agregam valor)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801964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CONSIDERAÇÕES FINAIS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[Descrever o que deu certo no trabalho]</a:t>
            </a:r>
          </a:p>
          <a:p>
            <a:r>
              <a:rPr lang="pt-BR" dirty="0"/>
              <a:t>[Descrever o que deu errado no trabalho]</a:t>
            </a:r>
          </a:p>
          <a:p>
            <a:r>
              <a:rPr lang="pt-BR" dirty="0"/>
              <a:t>[Descrever as sugestões de melhorias]</a:t>
            </a:r>
          </a:p>
          <a:p>
            <a:r>
              <a:rPr lang="pt-BR" dirty="0"/>
              <a:t>[Descrever as sugestões de trabalho futuro]</a:t>
            </a:r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5254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Empresa</a:t>
            </a:r>
          </a:p>
          <a:p>
            <a:r>
              <a:rPr lang="pt-BR" dirty="0" smtClean="0"/>
              <a:t>Situação Atual</a:t>
            </a:r>
          </a:p>
          <a:p>
            <a:r>
              <a:rPr lang="pt-BR" dirty="0" err="1" smtClean="0"/>
              <a:t>KPI’s</a:t>
            </a:r>
            <a:endParaRPr lang="pt-BR" dirty="0" smtClean="0"/>
          </a:p>
          <a:p>
            <a:r>
              <a:rPr lang="pt-BR" dirty="0" smtClean="0"/>
              <a:t>Diagramas</a:t>
            </a:r>
          </a:p>
          <a:p>
            <a:r>
              <a:rPr lang="pt-BR" dirty="0" smtClean="0"/>
              <a:t>A Solução</a:t>
            </a:r>
          </a:p>
          <a:p>
            <a:r>
              <a:rPr lang="pt-BR" smtClean="0"/>
              <a:t>Considerações Finais</a:t>
            </a: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256226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EMPRESA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Informações e fotos da empresa</a:t>
            </a:r>
          </a:p>
        </p:txBody>
      </p:sp>
    </p:spTree>
    <p:extLst>
      <p:ext uri="{BB962C8B-B14F-4D97-AF65-F5344CB8AC3E}">
        <p14:creationId xmlns:p14="http://schemas.microsoft.com/office/powerpoint/2010/main" val="1881144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EMPRESA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Missão</a:t>
            </a:r>
          </a:p>
          <a:p>
            <a:r>
              <a:rPr lang="pt-BR" dirty="0" smtClean="0"/>
              <a:t>Visão</a:t>
            </a:r>
          </a:p>
          <a:p>
            <a:r>
              <a:rPr lang="pt-BR" dirty="0" smtClean="0"/>
              <a:t>Valores</a:t>
            </a:r>
          </a:p>
        </p:txBody>
      </p:sp>
    </p:spTree>
    <p:extLst>
      <p:ext uri="{BB962C8B-B14F-4D97-AF65-F5344CB8AC3E}">
        <p14:creationId xmlns:p14="http://schemas.microsoft.com/office/powerpoint/2010/main" val="2978768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EMPRESA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Produtos e serviços</a:t>
            </a:r>
          </a:p>
          <a:p>
            <a:r>
              <a:rPr lang="pt-BR" dirty="0" smtClean="0"/>
              <a:t>Fotos</a:t>
            </a:r>
          </a:p>
        </p:txBody>
      </p:sp>
    </p:spTree>
    <p:extLst>
      <p:ext uri="{BB962C8B-B14F-4D97-AF65-F5344CB8AC3E}">
        <p14:creationId xmlns:p14="http://schemas.microsoft.com/office/powerpoint/2010/main" val="34836791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SITUAÇÃO ATUAL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[</a:t>
            </a:r>
            <a:r>
              <a:rPr lang="pt-BR" dirty="0"/>
              <a:t>Descrição do processo produtivo atual]</a:t>
            </a:r>
          </a:p>
          <a:p>
            <a:r>
              <a:rPr lang="pt-BR" dirty="0"/>
              <a:t>[Figura com o Fluxo do processo produtivo atual]</a:t>
            </a:r>
          </a:p>
          <a:p>
            <a:r>
              <a:rPr lang="pt-BR" dirty="0"/>
              <a:t>[Figura do Mapeamento da Cadeia de Valor]</a:t>
            </a:r>
          </a:p>
          <a:p>
            <a:r>
              <a:rPr lang="pt-BR" dirty="0"/>
              <a:t>[Diagrama de Ishikawa]</a:t>
            </a:r>
          </a:p>
          <a:p>
            <a:r>
              <a:rPr lang="pt-BR" dirty="0"/>
              <a:t>[Matriz SWOT da empresa]</a:t>
            </a:r>
          </a:p>
          <a:p>
            <a:r>
              <a:rPr lang="pt-BR" b="1" dirty="0"/>
              <a:t>[Citar os problemas encontrados]</a:t>
            </a:r>
          </a:p>
        </p:txBody>
      </p:sp>
    </p:spTree>
    <p:extLst>
      <p:ext uri="{BB962C8B-B14F-4D97-AF65-F5344CB8AC3E}">
        <p14:creationId xmlns:p14="http://schemas.microsoft.com/office/powerpoint/2010/main" val="23139968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SOLUÇÃO PROPOSTA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[Quais problemas foram selecionados para serem solucionados?]</a:t>
            </a:r>
          </a:p>
          <a:p>
            <a:r>
              <a:rPr lang="pt-BR" dirty="0"/>
              <a:t>[Matriz GUT]</a:t>
            </a:r>
          </a:p>
          <a:p>
            <a:r>
              <a:rPr lang="pt-BR" dirty="0"/>
              <a:t>[Descrever a solução proposta]</a:t>
            </a:r>
          </a:p>
        </p:txBody>
      </p:sp>
    </p:spTree>
    <p:extLst>
      <p:ext uri="{BB962C8B-B14F-4D97-AF65-F5344CB8AC3E}">
        <p14:creationId xmlns:p14="http://schemas.microsoft.com/office/powerpoint/2010/main" val="2240494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KPI’s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[KPI 1]</a:t>
            </a:r>
          </a:p>
          <a:p>
            <a:r>
              <a:rPr lang="pt-BR" dirty="0"/>
              <a:t>[KPI </a:t>
            </a:r>
            <a:r>
              <a:rPr lang="pt-BR" dirty="0" smtClean="0"/>
              <a:t>n-1]</a:t>
            </a:r>
          </a:p>
          <a:p>
            <a:r>
              <a:rPr lang="pt-BR" dirty="0"/>
              <a:t>[KPI </a:t>
            </a:r>
            <a:r>
              <a:rPr lang="pt-BR" dirty="0" smtClean="0"/>
              <a:t>n]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4760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PLANEJAMENTO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Estratégico</a:t>
            </a:r>
          </a:p>
          <a:p>
            <a:r>
              <a:rPr lang="pt-BR" dirty="0" smtClean="0"/>
              <a:t>Tático</a:t>
            </a:r>
          </a:p>
          <a:p>
            <a:r>
              <a:rPr lang="pt-BR" dirty="0" smtClean="0"/>
              <a:t>Operacional</a:t>
            </a:r>
            <a:endParaRPr lang="pt-BR" dirty="0"/>
          </a:p>
          <a:p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460059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 - Sala da Diretoria">
  <a:themeElements>
    <a:clrScheme name="Íon - Sala da Diretoria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Íon - Sala da Diretoria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Íon - Sala da Diretoria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</TotalTime>
  <Words>330</Words>
  <Application>Microsoft Office PowerPoint</Application>
  <PresentationFormat>Widescreen</PresentationFormat>
  <Paragraphs>97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Íon - Sala da Diretoria</vt:lpstr>
      <vt:lpstr>NOME DA EMPRESA</vt:lpstr>
      <vt:lpstr>ROTEIRO</vt:lpstr>
      <vt:lpstr>EMPRESA</vt:lpstr>
      <vt:lpstr>EMPRESA</vt:lpstr>
      <vt:lpstr>EMPRESA</vt:lpstr>
      <vt:lpstr>SITUAÇÃO ATUAL</vt:lpstr>
      <vt:lpstr>SOLUÇÃO PROPOSTA</vt:lpstr>
      <vt:lpstr>KPI’s</vt:lpstr>
      <vt:lpstr>PLANEJAMENTO</vt:lpstr>
      <vt:lpstr>DIAGRAMA DE CLASSE</vt:lpstr>
      <vt:lpstr>DIAGRAMA DE CASO DE USO</vt:lpstr>
      <vt:lpstr>MER</vt:lpstr>
      <vt:lpstr>A SOLUÇÃO</vt:lpstr>
      <vt:lpstr>TECNOLOGIAS USADAS</vt:lpstr>
      <vt:lpstr>PRODUCT BACKLOG</vt:lpstr>
      <vt:lpstr>SPRINT #1</vt:lpstr>
      <vt:lpstr>SPRINT #2</vt:lpstr>
      <vt:lpstr>O SOFTWARE</vt:lpstr>
      <vt:lpstr>CONSIDERAÇÕES FINAIS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NOME DA EMPRESA</dc:title>
  <dc:creator>Luiz Eduardo Guarino de Vasconcelos</dc:creator>
  <cp:lastModifiedBy>Luiz Eduardo Guarino de Vasconcelos</cp:lastModifiedBy>
  <cp:revision>3</cp:revision>
  <dcterms:created xsi:type="dcterms:W3CDTF">2017-07-03T14:38:09Z</dcterms:created>
  <dcterms:modified xsi:type="dcterms:W3CDTF">2017-07-03T14:51:29Z</dcterms:modified>
</cp:coreProperties>
</file>